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692097"/>
          </a:xfrm>
        </p:spPr>
        <p:txBody>
          <a:bodyPr/>
          <a:lstStyle/>
          <a:p>
            <a:r>
              <a:rPr lang="pt-BR" dirty="0" smtClean="0"/>
              <a:t>A FILOSOFIA NASCEU DO ESPANTO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4883727"/>
            <a:ext cx="10177670" cy="1579418"/>
          </a:xfrm>
        </p:spPr>
        <p:txBody>
          <a:bodyPr>
            <a:normAutofit fontScale="92500" lnSpcReduction="20000"/>
          </a:bodyPr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pPr algn="r"/>
            <a:r>
              <a:rPr lang="pt-BR" sz="3000" b="1" dirty="0" smtClean="0"/>
              <a:t>CAPÍTULO 02</a:t>
            </a:r>
            <a:endParaRPr lang="pt-BR" sz="3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60" y="3962735"/>
            <a:ext cx="22098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4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03" y="234458"/>
            <a:ext cx="4376809" cy="20612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6803" y="970209"/>
            <a:ext cx="9875520" cy="394952"/>
          </a:xfrm>
        </p:spPr>
        <p:txBody>
          <a:bodyPr>
            <a:normAutofit fontScale="90000"/>
          </a:bodyPr>
          <a:lstStyle/>
          <a:p>
            <a:pPr algn="r"/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50" y="1365161"/>
            <a:ext cx="10436322" cy="5009881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dirty="0" smtClean="0"/>
              <a:t>Certo dia, um menino chamado </a:t>
            </a:r>
            <a:r>
              <a:rPr lang="pt-BR" b="1" dirty="0" smtClean="0">
                <a:solidFill>
                  <a:schemeClr val="tx1"/>
                </a:solidFill>
              </a:rPr>
              <a:t>Saber</a:t>
            </a:r>
            <a:r>
              <a:rPr lang="pt-BR" b="1" dirty="0" smtClean="0"/>
              <a:t>, abriu os olhos e viu que a Terra era um pequeno Planeta, perdido na imensidão do caos. O pequeno filósofo passou, então, a contemplar os pequenos seres que Deus havia criado com tanto amor.</a:t>
            </a:r>
          </a:p>
          <a:p>
            <a:pPr marL="45720" indent="0">
              <a:buNone/>
            </a:pPr>
            <a:r>
              <a:rPr lang="pt-BR" b="1" dirty="0" smtClean="0"/>
              <a:t>E, admirando-se então, das cosas estranhas à sua volta, começou a formular as mais variadas perguntas:</a:t>
            </a:r>
          </a:p>
          <a:p>
            <a:pPr>
              <a:buFontTx/>
              <a:buChar char="-"/>
            </a:pPr>
            <a:r>
              <a:rPr lang="pt-BR" b="1" dirty="0" smtClean="0"/>
              <a:t>Por que os astros se movimentam?</a:t>
            </a:r>
          </a:p>
          <a:p>
            <a:pPr>
              <a:buFontTx/>
              <a:buChar char="-"/>
            </a:pPr>
            <a:r>
              <a:rPr lang="pt-BR" b="1" dirty="0" smtClean="0"/>
              <a:t>O que é o ser?</a:t>
            </a:r>
          </a:p>
          <a:p>
            <a:pPr>
              <a:buFontTx/>
              <a:buChar char="-"/>
            </a:pPr>
            <a:r>
              <a:rPr lang="pt-BR" b="1" dirty="0" smtClean="0"/>
              <a:t>Quem é o homem?</a:t>
            </a:r>
          </a:p>
          <a:p>
            <a:pPr>
              <a:buFontTx/>
              <a:buChar char="-"/>
            </a:pPr>
            <a:r>
              <a:rPr lang="pt-BR" b="1" dirty="0" smtClean="0"/>
              <a:t>Qual o sentido da vida?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3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4" y="985862"/>
            <a:ext cx="8113120" cy="474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5" y="391550"/>
            <a:ext cx="3784208" cy="251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sz="3200" b="1" dirty="0" smtClean="0"/>
              <a:t>FILOSOFIA </a:t>
            </a:r>
            <a:endParaRPr lang="pt-BR" sz="3200" b="1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3477296" y="3670479"/>
            <a:ext cx="643943" cy="2704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75786" y="3503053"/>
            <a:ext cx="180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</a:rPr>
              <a:t>GREGO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6" name="Seta Entalhada para a Direita 5"/>
          <p:cNvSpPr/>
          <p:nvPr/>
        </p:nvSpPr>
        <p:spPr>
          <a:xfrm rot="19545056">
            <a:off x="5975797" y="3219718"/>
            <a:ext cx="682580" cy="2833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ntalhada para a Direita 6"/>
          <p:cNvSpPr/>
          <p:nvPr/>
        </p:nvSpPr>
        <p:spPr>
          <a:xfrm rot="2317205">
            <a:off x="5847008" y="4087828"/>
            <a:ext cx="682581" cy="2909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678926" y="2809346"/>
            <a:ext cx="481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</a:rPr>
              <a:t>Philo / </a:t>
            </a:r>
            <a:r>
              <a:rPr lang="pt-BR" sz="2800" b="1" dirty="0" err="1" smtClean="0">
                <a:solidFill>
                  <a:schemeClr val="accent1"/>
                </a:solidFill>
              </a:rPr>
              <a:t>Philia</a:t>
            </a:r>
            <a:r>
              <a:rPr lang="pt-BR" sz="2800" b="1" dirty="0" smtClean="0">
                <a:solidFill>
                  <a:schemeClr val="accent1"/>
                </a:solidFill>
              </a:rPr>
              <a:t> = amizade, amor fraterno</a:t>
            </a:r>
            <a:endParaRPr lang="pt-BR" sz="2800" b="1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78925" y="4443211"/>
            <a:ext cx="375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</a:rPr>
              <a:t>Sophia = Sabedoria</a:t>
            </a:r>
            <a:endParaRPr lang="pt-B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Narra-se que o termo “Filosofia” foi inventado por </a:t>
            </a:r>
            <a:r>
              <a:rPr lang="pt-BR" b="1" dirty="0" smtClean="0"/>
              <a:t>Pitágoras de </a:t>
            </a:r>
            <a:r>
              <a:rPr lang="pt-BR" b="1" dirty="0" err="1" smtClean="0"/>
              <a:t>Samos</a:t>
            </a:r>
            <a:r>
              <a:rPr lang="pt-BR" b="1" dirty="0" smtClean="0"/>
              <a:t>, </a:t>
            </a:r>
            <a:r>
              <a:rPr lang="pt-BR" dirty="0" smtClean="0"/>
              <a:t>que  certa vez, ouvindo alguém c</a:t>
            </a:r>
            <a:r>
              <a:rPr lang="pt-BR" dirty="0"/>
              <a:t>hamá-lo de </a:t>
            </a:r>
            <a:r>
              <a:rPr lang="pt-BR" dirty="0" smtClean="0"/>
              <a:t>sábio e considerando este nome muito elevado para si mesmo, pediu que o chamassem de filósofo, isto é, amigo da sabedoria.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05" y="860501"/>
            <a:ext cx="4472860" cy="321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1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78287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LENDO IMAGENS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3953814"/>
            <a:ext cx="9872871" cy="2142186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endParaRPr lang="pt-BR" dirty="0" smtClean="0"/>
          </a:p>
          <a:p>
            <a:pPr marL="502920" indent="-457200">
              <a:buAutoNum type="arabicPeriod"/>
            </a:pPr>
            <a:r>
              <a:rPr lang="pt-BR" dirty="0" smtClean="0"/>
              <a:t>As explicações do personagem são aceitas como verdadeiras?</a:t>
            </a:r>
          </a:p>
          <a:p>
            <a:pPr marL="502920" indent="-457200">
              <a:buAutoNum type="arabicPeriod"/>
            </a:pPr>
            <a:r>
              <a:rPr lang="pt-BR" dirty="0" smtClean="0"/>
              <a:t>Quando você deixa de fazer as tarefas, assume sua falha ou busca justificativas para se sair bem?</a:t>
            </a:r>
          </a:p>
          <a:p>
            <a:pPr marL="502920" indent="-457200">
              <a:buAutoNum type="arabicPeriod"/>
            </a:pPr>
            <a:r>
              <a:rPr lang="pt-BR" dirty="0" smtClean="0"/>
              <a:t>Qual deveria ser a postura do personagem, segundo os valores que você possui? Explique.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3116"/>
          <a:stretch/>
        </p:blipFill>
        <p:spPr>
          <a:xfrm>
            <a:off x="1815922" y="437882"/>
            <a:ext cx="4864860" cy="35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73488"/>
            <a:ext cx="10744200" cy="122349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QUESTÕS PARA </a:t>
            </a:r>
            <a:r>
              <a:rPr lang="pt-BR" b="1" dirty="0" smtClean="0"/>
              <a:t>PENSAR   pág. </a:t>
            </a:r>
            <a:r>
              <a:rPr lang="pt-BR" b="1" smtClean="0"/>
              <a:t>13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900" y="2129821"/>
            <a:ext cx="5930400" cy="4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82</TotalTime>
  <Words>211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Corbel</vt:lpstr>
      <vt:lpstr>Base</vt:lpstr>
      <vt:lpstr>A FILOSOFIA NASCEU DO ESPANTO</vt:lpstr>
      <vt:lpstr>Apresentação do PowerPoint</vt:lpstr>
      <vt:lpstr>Apresentação do PowerPoint</vt:lpstr>
      <vt:lpstr>Apresentação do PowerPoint</vt:lpstr>
      <vt:lpstr>Apresentação do PowerPoint</vt:lpstr>
      <vt:lpstr>LENDO IMAGENS</vt:lpstr>
      <vt:lpstr>QUESTÕS PARA PENSAR   pág.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FILOSOFIA NASCEU DO ESPANTO</dc:title>
  <dc:creator>Pessoal</dc:creator>
  <cp:lastModifiedBy>Pessoal</cp:lastModifiedBy>
  <cp:revision>11</cp:revision>
  <dcterms:created xsi:type="dcterms:W3CDTF">2020-02-11T10:48:06Z</dcterms:created>
  <dcterms:modified xsi:type="dcterms:W3CDTF">2020-03-11T11:28:18Z</dcterms:modified>
</cp:coreProperties>
</file>